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6078-82A0-4CFB-AAAF-25DF5AC0C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0DB05-29A3-4D9D-AB97-34C66D460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BA4D-E5A6-4B6B-8B2C-85F908E6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B790-F440-4B38-8B46-0E7A2F49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0CA7A-F838-4E4A-A002-506FD795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6342-973F-4A12-9E3F-F3D1B4F8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C3397-974E-468B-A83C-A223CAA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34741-C322-4912-96A4-C11A02A3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7C56-B882-4B22-B86D-B0967044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D6123-5ED3-4940-919F-9B5FEE37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B3C56-E8BC-41AF-B1B0-6A8CB4645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ACCC7-EE06-4A7D-A2B6-95A6008F3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DD117-73D3-435C-A433-42AA2140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B4B5C-8724-411C-BEFC-87D1375D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420F8-5D1B-4351-A09B-B8431572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F007-9620-4BA6-8EB2-257548E5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845E-1332-4224-AFC7-23E22D136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26B50-4175-47C2-BB12-5369C311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A667-3F2E-44CC-A942-1A1AC63A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53CA-39B0-4660-91B5-C81AE3AA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6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4877-2793-4CC7-8607-6EF2DD6C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89A50-CDBB-4543-9A54-C0605EB33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450C2-E7A3-416E-A54F-BE4654B0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A57C-EE2F-48A0-9631-A8529ACB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F2586-8BDF-435D-B58A-E8BAF897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C883-2F43-480A-8683-BB877506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98B58-35AD-4962-9D97-CBA8FD451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7939F-D881-403D-B4F3-799073A2B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1E62D-E2CA-48C9-901B-2FBA5D5A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90A2-46AC-49F1-A57A-857BF71C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CB4C-D0F7-4A45-B444-1CE8A1F1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2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C265-3EF0-4E8B-AD71-8A818AD5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D2F7-92E3-4400-B856-38BA4B642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5F385-0634-485D-9114-94F9043A7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CE116-DF62-409C-BE34-DBFD38463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944E-B918-4B69-9D32-F581A6AE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CBE1-A446-450C-A626-32D91908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BFF76-7E2F-461B-8A85-91DAEB56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AAF7D-DF71-4C76-BEBA-3F9CFCFA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982B-2C87-431E-9AAC-29DC4452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3DB9D-208B-435C-8807-353A668A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AD051-0154-4792-96D6-03A1C6C0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D55EB-1DD3-48D2-BAC8-983C4BCF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55D67-8EC4-435F-A653-9C596547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37977-A0B4-44E9-B8F3-8A49B1B9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65CFD-C6C0-4CAA-9DF5-46DB0B24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8C9B-4F6F-4684-8105-45B00B69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4C5E-F66C-40D5-90B3-222FE2A5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AF52C-F14C-474F-81D8-26EEB3C2B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E5D7C-0D48-4A8F-BF17-22143592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27BAF-45AA-4AF4-9BF3-1A17F2D8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77ABB-0CB8-4E97-B775-39E0CE5A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A82A-D46D-4D85-8B22-5E286F1B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9B562-D4C9-470F-8AE8-8AC5033F8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B6457-BE7B-41E3-8D2F-890077FEE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FF17B-2100-478A-AADD-F92E0729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631C8-0BF0-48AF-8888-CE36F8C8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2E44B-448B-40CC-A70D-01345FFF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3D36B-0305-44A2-AFB3-6CAAC925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9F57-899A-44D6-82B0-E1FAAED97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EDA7-48BF-472D-869D-FBA3C491B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708E3-149B-4E61-B028-840D6BD38C6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90C2E-491A-4984-9AF8-5EB07C64A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6FE80-A62F-4CEA-BF50-FA02941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B6F97-D8B4-4452-968B-B7552B888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erx.org/learn/home/course/flipping-lessons-with-microsoft-powerpoint/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3EE0-5854-4BC2-9D03-0420F5B1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3333-563A-40A5-B923-D518C01E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Instructor-Led : The course syllabus and duration would be displayed while users will only register for the course on the website.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Self-Paced : All the contents would be online for the users to go through to complete the course</a:t>
            </a:r>
          </a:p>
          <a:p>
            <a:endParaRPr lang="en-US" dirty="0"/>
          </a:p>
          <a:p>
            <a:r>
              <a:rPr lang="en-US" dirty="0"/>
              <a:t>Users should be able to filter using cost (Free or paid) and mode (instructor-led or self-paced)</a:t>
            </a:r>
          </a:p>
        </p:txBody>
      </p:sp>
    </p:spTree>
    <p:extLst>
      <p:ext uri="{BB962C8B-B14F-4D97-AF65-F5344CB8AC3E}">
        <p14:creationId xmlns:p14="http://schemas.microsoft.com/office/powerpoint/2010/main" val="66510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1C22-53FE-4ED6-B5CE-3BB858255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2EDF-B64F-4374-BF25-7FF6E9170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03CD-AAFE-496C-9DA7-832D1AD8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31D4-ADC9-4FCE-9F36-A53FFBD7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this out for self paced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10E8-B6C8-46D1-A923-F065BE00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https://teacherx.org/learn/home/course/flipping-lessons-with-microsoft-powerpoint/1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5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C861-9A97-45D5-9E43-886355B3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9510E3B-17DD-4CF3-8CF8-754D088A4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86" y="96471"/>
            <a:ext cx="8528538" cy="6396404"/>
          </a:xfrm>
        </p:spPr>
      </p:pic>
    </p:spTree>
    <p:extLst>
      <p:ext uri="{BB962C8B-B14F-4D97-AF65-F5344CB8AC3E}">
        <p14:creationId xmlns:p14="http://schemas.microsoft.com/office/powerpoint/2010/main" val="76663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9A5E-ABBD-451B-A6A6-07B2674B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7A679-93BC-4044-B4BA-058458BD8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4" y="228356"/>
            <a:ext cx="8352692" cy="6264519"/>
          </a:xfrm>
        </p:spPr>
      </p:pic>
    </p:spTree>
    <p:extLst>
      <p:ext uri="{BB962C8B-B14F-4D97-AF65-F5344CB8AC3E}">
        <p14:creationId xmlns:p14="http://schemas.microsoft.com/office/powerpoint/2010/main" val="316094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Courses</vt:lpstr>
      <vt:lpstr>PowerPoint Presentation</vt:lpstr>
      <vt:lpstr>Check this out for self paced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Courses</dc:title>
  <dc:creator>Olalekan Adeeko</dc:creator>
  <cp:lastModifiedBy>Olalekan Adeeko</cp:lastModifiedBy>
  <cp:revision>2</cp:revision>
  <dcterms:created xsi:type="dcterms:W3CDTF">2020-10-06T07:06:35Z</dcterms:created>
  <dcterms:modified xsi:type="dcterms:W3CDTF">2020-10-06T07:43:34Z</dcterms:modified>
</cp:coreProperties>
</file>